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263" r:id="rId5"/>
    <p:sldId id="298" r:id="rId6"/>
    <p:sldId id="258" r:id="rId7"/>
    <p:sldId id="259" r:id="rId8"/>
    <p:sldId id="269" r:id="rId9"/>
    <p:sldId id="260" r:id="rId10"/>
    <p:sldId id="262" r:id="rId11"/>
    <p:sldId id="261" r:id="rId12"/>
    <p:sldId id="293" r:id="rId13"/>
    <p:sldId id="264" r:id="rId14"/>
    <p:sldId id="282" r:id="rId15"/>
    <p:sldId id="283" r:id="rId16"/>
    <p:sldId id="265" r:id="rId17"/>
    <p:sldId id="286" r:id="rId18"/>
    <p:sldId id="268" r:id="rId19"/>
    <p:sldId id="285" r:id="rId20"/>
    <p:sldId id="272" r:id="rId21"/>
    <p:sldId id="273" r:id="rId22"/>
    <p:sldId id="301" r:id="rId23"/>
    <p:sldId id="274" r:id="rId24"/>
    <p:sldId id="270" r:id="rId25"/>
    <p:sldId id="271" r:id="rId26"/>
    <p:sldId id="275" r:id="rId27"/>
    <p:sldId id="280" r:id="rId28"/>
    <p:sldId id="276" r:id="rId29"/>
    <p:sldId id="277" r:id="rId30"/>
    <p:sldId id="303" r:id="rId31"/>
    <p:sldId id="278" r:id="rId32"/>
    <p:sldId id="279" r:id="rId33"/>
    <p:sldId id="281" r:id="rId34"/>
    <p:sldId id="284" r:id="rId35"/>
    <p:sldId id="287" r:id="rId36"/>
    <p:sldId id="288" r:id="rId37"/>
    <p:sldId id="289" r:id="rId38"/>
    <p:sldId id="290" r:id="rId39"/>
    <p:sldId id="302" r:id="rId40"/>
    <p:sldId id="291" r:id="rId41"/>
    <p:sldId id="294" r:id="rId42"/>
    <p:sldId id="297" r:id="rId43"/>
    <p:sldId id="295" r:id="rId44"/>
    <p:sldId id="296" r:id="rId45"/>
    <p:sldId id="300" r:id="rId46"/>
    <p:sldId id="299" r:id="rId4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94713" autoAdjust="0"/>
  </p:normalViewPr>
  <p:slideViewPr>
    <p:cSldViewPr>
      <p:cViewPr varScale="1">
        <p:scale>
          <a:sx n="122" d="100"/>
          <a:sy n="122" d="100"/>
        </p:scale>
        <p:origin x="-13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26/10/2017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44015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C:\Users\Giamminola\Desktop\QUI LE STELLE_LOGO_small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49694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Questa e’ la realtà intorno al centro 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7170" name="Picture 2" descr="C:\Users\Giamminola new\Pictures\whatsapp_rosella_20171021\IMG-20171017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7"/>
            <a:ext cx="9128951" cy="5744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Questo e’ il Centro Claudia 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2050" name="Picture 2" descr="C:\Users\Giamminola new\Desktop\foto BENIN\IMG-20171014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9982"/>
            <a:ext cx="9036496" cy="5621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La pianta del centro Claudia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2290" name="Picture 2" descr="C:\Users\Giamminola new\Desktop\foto BENIN\planimetr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41682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Il regolamento del CENTRO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3074" name="Picture 2" descr="C:\Users\Giamminola new\Desktop\foto BENIN\IMG_20171018_1006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2736"/>
            <a:ext cx="5760640" cy="5608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</a:t>
            </a:r>
            <a:r>
              <a:rPr lang="it-IT" sz="3200" dirty="0" smtClean="0">
                <a:latin typeface="Comic Sans MS" pitchFamily="66" charset="0"/>
              </a:rPr>
              <a:t>bagni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026" name="Picture 2" descr="C:\Users\Giamminola new\Desktop\IMG-20171023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12776"/>
            <a:ext cx="3672408" cy="5090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Ci laviamo i denti 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2050" name="Picture 2" descr="C:\Users\Giamminola new\Desktop\IMG-20171023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00200"/>
            <a:ext cx="3960439" cy="48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Scuola 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026" name="Picture 2" descr="C:\Users\Giamminola new\Desktop\IMG-20171023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64" y="1600200"/>
            <a:ext cx="75432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Lezione di francese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5122" name="Picture 2" descr="C:\Users\Giamminola new\Desktop\foto BENIN\vita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560840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Le spezie per preparare il pranzo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4098" name="Picture 2" descr="C:\Users\Giamminola new\Desktop\foto BENIN\IMG-20171016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49" y="1052736"/>
            <a:ext cx="9128951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La cucina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3074" name="Picture 2" descr="C:\Users\Giamminola new\Desktop\IMG-20171023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42493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Comic Sans MS" pitchFamily="66" charset="0"/>
              </a:rPr>
              <a:t>Achille ed </a:t>
            </a:r>
            <a:r>
              <a:rPr lang="it-IT" dirty="0" err="1" smtClean="0">
                <a:latin typeface="Comic Sans MS" pitchFamily="66" charset="0"/>
              </a:rPr>
              <a:t>Yvette</a:t>
            </a:r>
            <a:r>
              <a:rPr lang="it-IT" dirty="0" smtClean="0">
                <a:latin typeface="Comic Sans MS" pitchFamily="66" charset="0"/>
              </a:rPr>
              <a:t> ci accolgono</a:t>
            </a:r>
            <a:endParaRPr lang="it-IT" dirty="0">
              <a:latin typeface="Comic Sans MS" pitchFamily="66" charset="0"/>
            </a:endParaRPr>
          </a:p>
        </p:txBody>
      </p:sp>
      <p:pic>
        <p:nvPicPr>
          <p:cNvPr id="3074" name="Picture 2" descr="C:\Users\Giamminola new\Pictures\whatsapp_rosella_20171021\IMG-20171016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3999" cy="5692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Sala da pranzo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3074" name="Picture 2" descr="C:\Users\Giamminola new\Desktop\foto BENIN\IMG-20171016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15" y="980728"/>
            <a:ext cx="8935281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it-IT" sz="3200" i="1" dirty="0" smtClean="0">
                <a:latin typeface="Comic Sans MS" pitchFamily="66" charset="0"/>
              </a:rPr>
              <a:t>Si riordina dopo il pranz</a:t>
            </a:r>
            <a:r>
              <a:rPr lang="it-IT" sz="3200" dirty="0" smtClean="0">
                <a:latin typeface="Comic Sans MS" pitchFamily="66" charset="0"/>
              </a:rPr>
              <a:t>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4098" name="Picture 2" descr="C:\Users\Giamminola new\Pictures\whatsapp_rosella_20171021\IMG-20171016-WA0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903649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it-IT" sz="3200" dirty="0" smtClean="0">
                <a:latin typeface="Comic Sans MS" pitchFamily="66" charset="0"/>
              </a:rPr>
              <a:t>Si lavano le stoviglie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026" name="Picture 2" descr="C:\Users\Giamminola new\Desktop\IMG-20171023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052736"/>
            <a:ext cx="3312367" cy="5630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Sonnellino pomeridiano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5122" name="Picture 2" descr="C:\Users\Giamminola new\Desktop\foto BENIN\IMG-20171016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64" y="1600200"/>
            <a:ext cx="75432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Atelier di tessitura 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2050" name="Picture 2" descr="C:\Users\Giamminola new\Pictures\whatsapp_rosella_20171021\IMG-20171017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856984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Tessuti finiti 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6146" name="Picture 2" descr="C:\Users\Giamminola new\Pictures\whatsapp_rosella_20171021\IMG-20171016-WA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640960" cy="5361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Le ragazze imparano in fretta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7170" name="Picture 2" descr="C:\Users\Giamminola new\Desktop\foto BENIN\IMG-20171016-WA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35292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Lavoro al telaio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3314" name="Picture 2" descr="C:\Users\Giamminola new\Desktop\foto BENIN\IMG-20171016-WA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784976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Atelier di bigiotteria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8194" name="Picture 2" descr="C:\Users\Giamminola new\Desktop\foto BENIN\IMG-20171016-WA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51" y="1124744"/>
            <a:ext cx="8362536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Scuola e lavoro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9218" name="Picture 2" descr="C:\Users\Giamminola new\Desktop\foto BENIN\IMG-20171016-WA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568952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latin typeface="Comic Sans MS" pitchFamily="66" charset="0"/>
              </a:rPr>
              <a:t>CLAUDIA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1266" name="Picture 2" descr="C:\Users\Giamminola new\Desktop\IMG-20171023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96752"/>
            <a:ext cx="403244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I gioielli che realizziamo  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026" name="Picture 2" descr="C:\Users\Giamminola new\Pictures\whatsapp_rosella_20171021\IMG-20171016-WA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51" y="1124744"/>
            <a:ext cx="8836537" cy="5001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Atelier di cucito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0242" name="Picture 2" descr="C:\Users\Giamminola new\Pictures\whatsapp_rosella_20171021\IMG-20171016-WA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327" y="1196752"/>
            <a:ext cx="8154121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La maestra spiega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1266" name="Picture 2" descr="C:\Users\Giamminola new\Pictures\whatsapp_rosella_20171021\IMG-20171016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54139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Il ferro da stiro a carbonella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2290" name="Picture 2" descr="C:\Users\Giamminola new\Pictures\whatsapp_rosella_20171021\IMG_20171016_212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208912" cy="53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Atelier di parrucchiere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4098" name="Picture 2" descr="C:\Users\Giamminola new\Desktop\IMG-20171023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9863" y="1124745"/>
            <a:ext cx="5234426" cy="5040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it-IT" sz="3200" dirty="0" smtClean="0">
                <a:latin typeface="Comic Sans MS" pitchFamily="66" charset="0"/>
              </a:rPr>
              <a:t>Esercitazioni sulle testine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6146" name="Picture 2" descr="C:\Users\Giamminola new\Desktop\foto BENIN\IMG-20171016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13690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Gli orticelli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7170" name="Picture 2" descr="C:\Users\Giamminola new\Pictures\whatsapp_rosella_20171021\IMG-20171017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28092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it-IT" sz="3200" dirty="0" smtClean="0">
                <a:latin typeface="Comic Sans MS" pitchFamily="66" charset="0"/>
              </a:rPr>
              <a:t>Le nuove piantine di ananas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8194" name="Picture 2" descr="C:\Users\Giamminola new\Desktop\foto BENIN\IMG-20171017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076" y="1268761"/>
            <a:ext cx="8349372" cy="5341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Il pozzo dopo il restauro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9218" name="Picture 2" descr="C:\Users\Giamminola new\Desktop\IMG-20171023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268760"/>
            <a:ext cx="3240359" cy="5354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Canti e balli per gli amici di Qui le Stelle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2050" name="Picture 2" descr="C:\Users\Giamminola new\Desktop\IMG-20171023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64" y="1600200"/>
            <a:ext cx="75432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418058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Le ragazze fanno festa al nostro arrivo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026" name="Picture 2" descr="C:\Users\Giamminola new\Desktop\foto BENIN\IMG_20171016_211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052736"/>
            <a:ext cx="4536504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Il gioco del tappo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0242" name="Picture 2" descr="C:\Users\Giamminola new\Desktop\IMG-20171023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24744"/>
            <a:ext cx="4680520" cy="5525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Pallacanestro </a:t>
            </a:r>
            <a:r>
              <a:rPr lang="it-IT" sz="3200" dirty="0" err="1" smtClean="0">
                <a:latin typeface="Comic Sans MS" pitchFamily="66" charset="0"/>
              </a:rPr>
              <a:t>beninese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4338" name="Picture 2" descr="C:\Users\Giamminola new\Desktop\foto BENIN\vita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1124744"/>
            <a:ext cx="6912768" cy="5660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A nanna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7410" name="Picture 2" descr="C:\Users\Giamminola new\Desktop\foto BENIN\IMG-20171016-WA0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601" y="1196752"/>
            <a:ext cx="8388863" cy="5481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In visita alle ex alunne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5362" name="Picture 2" descr="C:\Users\Giamminola new\Desktop\foto BENIN\IMG-20171021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340768"/>
            <a:ext cx="3600399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La delegazione nell’atelier di </a:t>
            </a:r>
            <a:r>
              <a:rPr lang="it-IT" sz="3200" dirty="0" err="1" smtClean="0">
                <a:latin typeface="Comic Sans MS" pitchFamily="66" charset="0"/>
              </a:rPr>
              <a:t>Lucienne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6386" name="Picture 2" descr="C:\Users\Giamminola new\Desktop\foto BENIN\IMG-20171017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642" y="1124744"/>
            <a:ext cx="8618221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Ciao amici di Qui le Stelle. Grazie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20482" name="Picture 2" descr="C:\Users\Giamminola new\Desktop\IMG-20171023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66" y="1484784"/>
            <a:ext cx="8400934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Le </a:t>
            </a:r>
            <a:r>
              <a:rPr lang="it-IT" sz="3200" dirty="0" err="1" smtClean="0">
                <a:latin typeface="Comic Sans MS" pitchFamily="66" charset="0"/>
              </a:rPr>
              <a:t>poulet</a:t>
            </a:r>
            <a:r>
              <a:rPr lang="it-IT" sz="3200" dirty="0" smtClean="0">
                <a:latin typeface="Comic Sans MS" pitchFamily="66" charset="0"/>
              </a:rPr>
              <a:t> </a:t>
            </a:r>
            <a:r>
              <a:rPr lang="it-IT" sz="3200" dirty="0" err="1" smtClean="0">
                <a:latin typeface="Comic Sans MS" pitchFamily="66" charset="0"/>
              </a:rPr>
              <a:t>bicyclette</a:t>
            </a:r>
            <a:r>
              <a:rPr lang="it-IT" sz="3200" dirty="0" smtClean="0">
                <a:latin typeface="Comic Sans MS" pitchFamily="66" charset="0"/>
              </a:rPr>
              <a:t> 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9458" name="Picture 2" descr="C:\Users\Giamminola new\Desktop\foto BENIN\IMG-20171015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64" y="1600200"/>
            <a:ext cx="7968546" cy="4781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         Eccoci siamo noi		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8434" name="Picture 2" descr="C:\Users\Giamminola new\Desktop\foto BENIN\IMG-20171014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64" y="1600200"/>
            <a:ext cx="7543272" cy="4781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Giamminola new\Pictures\whatsapp_rosella_20171021\IMG_20171016_203333.jpg"/>
          <p:cNvPicPr>
            <a:picLocks noChangeAspect="1" noChangeArrowheads="1"/>
          </p:cNvPicPr>
          <p:nvPr/>
        </p:nvPicPr>
        <p:blipFill>
          <a:blip r:embed="rId2" cstate="print"/>
          <a:srcRect t="-31484" b="2405"/>
          <a:stretch>
            <a:fillRect/>
          </a:stretch>
        </p:blipFill>
        <p:spPr bwMode="auto">
          <a:xfrm>
            <a:off x="3851920" y="1340768"/>
            <a:ext cx="521561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sz="2400" dirty="0" smtClean="0">
                <a:latin typeface="Comic Sans MS" pitchFamily="66" charset="0"/>
              </a:rPr>
              <a:t>Le valigie con medicine, spazzolini, dentifrici, mutandine , matite, pastelli </a:t>
            </a:r>
            <a:r>
              <a:rPr lang="it-IT" sz="2400" dirty="0" err="1" smtClean="0">
                <a:latin typeface="Comic Sans MS" pitchFamily="66" charset="0"/>
              </a:rPr>
              <a:t>……</a:t>
            </a:r>
            <a:r>
              <a:rPr lang="it-IT" sz="2400" dirty="0" smtClean="0">
                <a:latin typeface="Comic Sans MS" pitchFamily="66" charset="0"/>
              </a:rPr>
              <a:t>. tutti i vostri regali  </a:t>
            </a:r>
            <a:endParaRPr lang="it-IT" sz="2400" dirty="0">
              <a:latin typeface="Comic Sans MS" pitchFamily="66" charset="0"/>
            </a:endParaRPr>
          </a:p>
        </p:txBody>
      </p:sp>
      <p:pic>
        <p:nvPicPr>
          <p:cNvPr id="4098" name="Picture 2" descr="C:\Users\Giamminola new\Pictures\whatsapp_rosella_20171021\IMG-20171016-WA00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350" y="980728"/>
            <a:ext cx="3628562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Cristina distribuisce i braccialetti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5122" name="Picture 2" descr="C:\Users\Giamminola new\Pictures\whatsapp_rosella_20171021\IMG-20171016-WA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8712968" cy="5850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Tutte in fila per ricevere i vostri doni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1026" name="Picture 2" descr="C:\Users\Giamminola new\Desktop\foto BENIN\IMG_20171016_212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1052736"/>
            <a:ext cx="9145015" cy="569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Comic Sans MS" pitchFamily="66" charset="0"/>
              </a:rPr>
              <a:t>Distribuzione delle caramelle!!!</a:t>
            </a:r>
            <a:endParaRPr lang="it-IT" sz="3200" dirty="0">
              <a:latin typeface="Comic Sans MS" pitchFamily="66" charset="0"/>
            </a:endParaRPr>
          </a:p>
        </p:txBody>
      </p:sp>
      <p:pic>
        <p:nvPicPr>
          <p:cNvPr id="6146" name="Picture 2" descr="C:\Users\Giamminola new\Pictures\whatsapp_rosella_20171021\IMG-20171016-WA0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55178"/>
            <a:ext cx="9036496" cy="5814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199</Words>
  <Application>Microsoft Office PowerPoint</Application>
  <PresentationFormat>Presentazione su schermo (4:3)</PresentationFormat>
  <Paragraphs>45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47" baseType="lpstr">
      <vt:lpstr>Tema di Office</vt:lpstr>
      <vt:lpstr>Diapositiva 1</vt:lpstr>
      <vt:lpstr>Achille ed Yvette ci accolgono</vt:lpstr>
      <vt:lpstr>CLAUDIA</vt:lpstr>
      <vt:lpstr>Le ragazze fanno festa al nostro arrivo</vt:lpstr>
      <vt:lpstr>         Eccoci siamo noi  </vt:lpstr>
      <vt:lpstr>Le valigie con medicine, spazzolini, dentifrici, mutandine , matite, pastelli ……. tutti i vostri regali  </vt:lpstr>
      <vt:lpstr>Cristina distribuisce i braccialetti</vt:lpstr>
      <vt:lpstr>Tutte in fila per ricevere i vostri doni</vt:lpstr>
      <vt:lpstr>Distribuzione delle caramelle!!!</vt:lpstr>
      <vt:lpstr>Questa e’ la realtà intorno al centro </vt:lpstr>
      <vt:lpstr>Questo e’ il Centro Claudia </vt:lpstr>
      <vt:lpstr>La pianta del centro Claudia</vt:lpstr>
      <vt:lpstr>Il regolamento del CENTRO</vt:lpstr>
      <vt:lpstr>I bagni </vt:lpstr>
      <vt:lpstr>Ci laviamo i denti </vt:lpstr>
      <vt:lpstr>Scuola </vt:lpstr>
      <vt:lpstr>Lezione di francese</vt:lpstr>
      <vt:lpstr>Le spezie per preparare il pranzo</vt:lpstr>
      <vt:lpstr>La cucina</vt:lpstr>
      <vt:lpstr>Sala da pranzo</vt:lpstr>
      <vt:lpstr>Si riordina dopo il pranzo</vt:lpstr>
      <vt:lpstr>Si lavano le stoviglie</vt:lpstr>
      <vt:lpstr>Sonnellino pomeridiano</vt:lpstr>
      <vt:lpstr>Atelier di tessitura </vt:lpstr>
      <vt:lpstr>Tessuti finiti </vt:lpstr>
      <vt:lpstr>Le ragazze imparano in fretta</vt:lpstr>
      <vt:lpstr>Lavoro al telaio</vt:lpstr>
      <vt:lpstr>Atelier di bigiotteria</vt:lpstr>
      <vt:lpstr>Scuola e lavoro</vt:lpstr>
      <vt:lpstr>I gioielli che realizziamo  </vt:lpstr>
      <vt:lpstr>Atelier di cucito</vt:lpstr>
      <vt:lpstr>La maestra spiega</vt:lpstr>
      <vt:lpstr>Il ferro da stiro a carbonella</vt:lpstr>
      <vt:lpstr>Atelier di parrucchiere</vt:lpstr>
      <vt:lpstr>Esercitazioni sulle testine</vt:lpstr>
      <vt:lpstr>Gli orticelli</vt:lpstr>
      <vt:lpstr>Le nuove piantine di ananas</vt:lpstr>
      <vt:lpstr>Il pozzo dopo il restauro</vt:lpstr>
      <vt:lpstr>Canti e balli per gli amici di Qui le Stelle</vt:lpstr>
      <vt:lpstr>Il gioco del tappo</vt:lpstr>
      <vt:lpstr>Pallacanestro beninese</vt:lpstr>
      <vt:lpstr>A nanna</vt:lpstr>
      <vt:lpstr>In visita alle ex alunne</vt:lpstr>
      <vt:lpstr>La delegazione nell’atelier di Lucienne</vt:lpstr>
      <vt:lpstr>Ciao amici di Qui le Stelle. Grazie</vt:lpstr>
      <vt:lpstr>Le poulet bicyclette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Giamminola</dc:creator>
  <cp:lastModifiedBy>Giamminola new</cp:lastModifiedBy>
  <cp:revision>51</cp:revision>
  <dcterms:created xsi:type="dcterms:W3CDTF">2016-10-10T10:59:03Z</dcterms:created>
  <dcterms:modified xsi:type="dcterms:W3CDTF">2017-10-26T08:41:45Z</dcterms:modified>
</cp:coreProperties>
</file>